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6" r:id="rId11"/>
    <p:sldId id="267" r:id="rId12"/>
    <p:sldId id="269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9/24/2019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s.net" TargetMode="External"/><Relationship Id="rId2" Type="http://schemas.openxmlformats.org/officeDocument/2006/relationships/hyperlink" Target="mailto:diancampos@pap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Campos</a:t>
            </a:r>
          </a:p>
          <a:p>
            <a:r>
              <a:rPr lang="en-US" dirty="0" smtClean="0"/>
              <a:t>English I/POR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Back-to-School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After-school tutoring for all students</a:t>
            </a:r>
          </a:p>
          <a:p>
            <a:r>
              <a:rPr lang="en-US" dirty="0" smtClean="0"/>
              <a:t>3:10-5:10 M-TH</a:t>
            </a:r>
          </a:p>
          <a:p>
            <a:r>
              <a:rPr lang="en-US" dirty="0" smtClean="0"/>
              <a:t>Extra help in all subject areas</a:t>
            </a:r>
          </a:p>
          <a:p>
            <a:r>
              <a:rPr lang="en-US" dirty="0" smtClean="0"/>
              <a:t>Free Snacks</a:t>
            </a:r>
          </a:p>
          <a:p>
            <a:r>
              <a:rPr lang="en-US" dirty="0" smtClean="0"/>
              <a:t>Rm. 1 – English/History</a:t>
            </a:r>
          </a:p>
          <a:p>
            <a:r>
              <a:rPr lang="en-US" dirty="0" smtClean="0"/>
              <a:t>Rm. 4 – Physics</a:t>
            </a:r>
          </a:p>
          <a:p>
            <a:r>
              <a:rPr lang="en-US" dirty="0" smtClean="0"/>
              <a:t>Rm. 5 – Math</a:t>
            </a:r>
          </a:p>
          <a:p>
            <a:r>
              <a:rPr lang="en-US" dirty="0" smtClean="0"/>
              <a:t>Rm. 6 – Bilingual Math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additional information</a:t>
            </a:r>
            <a:r>
              <a:rPr lang="en-US" dirty="0"/>
              <a:t> </a:t>
            </a:r>
            <a:r>
              <a:rPr lang="en-US" dirty="0" smtClean="0"/>
              <a:t>you may contact me by calling</a:t>
            </a:r>
          </a:p>
          <a:p>
            <a:pPr marL="0" indent="0">
              <a:buNone/>
            </a:pPr>
            <a:r>
              <a:rPr lang="en-US" dirty="0" smtClean="0"/>
              <a:t>    the school at 732-376-5471 or the guidance office.</a:t>
            </a:r>
          </a:p>
          <a:p>
            <a:r>
              <a:rPr lang="en-US" dirty="0" smtClean="0"/>
              <a:t>You may also email me at </a:t>
            </a:r>
            <a:r>
              <a:rPr lang="en-US" dirty="0" smtClean="0">
                <a:hlinkClick r:id="rId2"/>
              </a:rPr>
              <a:t>diancampos@paps.net</a:t>
            </a:r>
            <a:r>
              <a:rPr lang="en-US" dirty="0" smtClean="0"/>
              <a:t> or visit my teacher web page by going to </a:t>
            </a:r>
            <a:r>
              <a:rPr lang="en-US" dirty="0" smtClean="0">
                <a:hlinkClick r:id="rId3"/>
              </a:rPr>
              <a:t>www.paps.net</a:t>
            </a:r>
            <a:r>
              <a:rPr lang="en-US" dirty="0" smtClean="0"/>
              <a:t> and clicking on teachers, scroll down and find my 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Sixth year teaching at Perth Amboy High School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U</a:t>
            </a:r>
            <a:r>
              <a:rPr lang="en-US" dirty="0" smtClean="0"/>
              <a:t>ndergraduate degree: College of Saint Elizabeth</a:t>
            </a:r>
          </a:p>
          <a:p>
            <a:pPr marL="426645" lvl="1" indent="0">
              <a:buNone/>
            </a:pPr>
            <a:r>
              <a:rPr lang="en-US" dirty="0" smtClean="0"/>
              <a:t>   Working on my Master’s in Education from</a:t>
            </a:r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Georgian Court University 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Freelance writer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 am a mother to two teenage sons,</a:t>
            </a:r>
          </a:p>
          <a:p>
            <a:pPr marL="426645" lvl="1" indent="0">
              <a:buNone/>
            </a:pPr>
            <a:r>
              <a:rPr lang="en-US" dirty="0" smtClean="0"/>
              <a:t>     ages 17 and 19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 want your child to know that he/she can always</a:t>
            </a:r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come to me with any concerns. I assure you that my classroom</a:t>
            </a:r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is one where your child(</a:t>
            </a:r>
            <a:r>
              <a:rPr lang="en-US" dirty="0" err="1" smtClean="0"/>
              <a:t>ren</a:t>
            </a:r>
            <a:r>
              <a:rPr lang="en-US" dirty="0" smtClean="0"/>
              <a:t>) will feel safe, respected and valued.</a:t>
            </a:r>
          </a:p>
          <a:p>
            <a:pPr marL="426645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4" name="Picture 3" descr="14233047_10208357261343110_5269119362702165751_n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990600"/>
            <a:ext cx="33528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positive</a:t>
            </a:r>
          </a:p>
          <a:p>
            <a:r>
              <a:rPr lang="en-US" dirty="0" smtClean="0"/>
              <a:t>Respect yourselves</a:t>
            </a:r>
          </a:p>
          <a:p>
            <a:r>
              <a:rPr lang="en-US" dirty="0" smtClean="0"/>
              <a:t>Respect classroom</a:t>
            </a:r>
          </a:p>
          <a:p>
            <a:r>
              <a:rPr lang="en-US" dirty="0" smtClean="0"/>
              <a:t>Respect your peers</a:t>
            </a:r>
          </a:p>
          <a:p>
            <a:r>
              <a:rPr lang="en-US" dirty="0" smtClean="0"/>
              <a:t>Respect your teacher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English </a:t>
            </a:r>
            <a:r>
              <a:rPr lang="en-US" dirty="0"/>
              <a:t>1 is a required course designed to introduce freshmen students to reading, writing, speaking, viewing, and listening.  We will be reading complex literature, as well as a variety of informational text.  By utilizing our new textbooks and technology, students will be encouraged to develop strong communication skills, build grammar, research, read and write for a purpose, as well as focus on academic vocabulary necessary for the rest of their education.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Perth Amboy High School South Campus has adopted a brand new textbook (Collections-Houghton Mifflin Harcourt) that offers reading, writing, speaking, and listening skills that we are excited to share with your child(</a:t>
            </a:r>
            <a:r>
              <a:rPr lang="en-US" dirty="0" err="1"/>
              <a:t>ren</a:t>
            </a:r>
            <a:r>
              <a:rPr lang="en-US" dirty="0"/>
              <a:t>). </a:t>
            </a:r>
            <a:r>
              <a:rPr lang="en-US" dirty="0" smtClean="0"/>
              <a:t>This will be our 3rd year using Collections.</a:t>
            </a:r>
            <a:endParaRPr lang="en-US" dirty="0"/>
          </a:p>
          <a:p>
            <a:r>
              <a:rPr lang="en-US" dirty="0"/>
              <a:t>We will be reading a variety of novels, short stories, poetry, plays, and non-fiction text.</a:t>
            </a:r>
          </a:p>
          <a:p>
            <a:pPr marL="0" indent="0">
              <a:buNone/>
            </a:pPr>
            <a:endParaRPr lang="en-US" sz="1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300" dirty="0"/>
              <a:t>Students must </a:t>
            </a:r>
            <a:r>
              <a:rPr lang="en-US" sz="2300" dirty="0" smtClean="0"/>
              <a:t>report </a:t>
            </a:r>
            <a:r>
              <a:rPr lang="en-US" sz="2300" dirty="0"/>
              <a:t>to class on </a:t>
            </a:r>
            <a:r>
              <a:rPr lang="en-US" sz="2300" dirty="0" smtClean="0"/>
              <a:t>time</a:t>
            </a:r>
          </a:p>
          <a:p>
            <a:pPr lvl="0"/>
            <a:r>
              <a:rPr lang="en-US" sz="2300" dirty="0" smtClean="0"/>
              <a:t>Students should come to class </a:t>
            </a:r>
            <a:r>
              <a:rPr lang="en-US" sz="2300" dirty="0"/>
              <a:t>prepared </a:t>
            </a:r>
            <a:r>
              <a:rPr lang="en-US" sz="2300" dirty="0" smtClean="0"/>
              <a:t>equipped </a:t>
            </a:r>
          </a:p>
          <a:p>
            <a:pPr marL="0" lv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with a pen, </a:t>
            </a:r>
            <a:r>
              <a:rPr lang="en-US" sz="2300" dirty="0"/>
              <a:t>books and notebooks</a:t>
            </a:r>
            <a:r>
              <a:rPr lang="en-US" sz="2300" dirty="0" smtClean="0"/>
              <a:t>. Binders will be provided!!</a:t>
            </a:r>
          </a:p>
          <a:p>
            <a:r>
              <a:rPr lang="en-US" sz="2300" dirty="0" smtClean="0"/>
              <a:t>Homework is assigned 3-5 days a week and expected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to be handed in the next day </a:t>
            </a:r>
          </a:p>
          <a:p>
            <a:r>
              <a:rPr lang="en-US" sz="2300" dirty="0" smtClean="0"/>
              <a:t>English classes are offered as blocked schedules, therefore,  </a:t>
            </a:r>
          </a:p>
          <a:p>
            <a:pPr marL="0" indent="0">
              <a:buNone/>
            </a:pPr>
            <a:r>
              <a:rPr lang="en-US" sz="2300" dirty="0" smtClean="0"/>
              <a:t>    they are two periods long. I allow students a short break</a:t>
            </a:r>
          </a:p>
          <a:p>
            <a:pPr marL="0" indent="0">
              <a:buNone/>
            </a:pPr>
            <a:r>
              <a:rPr lang="en-US" sz="2300" dirty="0" smtClean="0"/>
              <a:t>    after the first part of the block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ollege class trip</a:t>
            </a:r>
          </a:p>
          <a:p>
            <a:r>
              <a:rPr lang="en-US" dirty="0"/>
              <a:t>E</a:t>
            </a:r>
            <a:r>
              <a:rPr lang="en-US" dirty="0" smtClean="0"/>
              <a:t>ducational trip to New York State</a:t>
            </a:r>
          </a:p>
          <a:p>
            <a:r>
              <a:rPr lang="en-US" dirty="0" smtClean="0"/>
              <a:t>Charity work and fundraisers (giving back)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0988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Tests</a:t>
            </a:r>
            <a:r>
              <a:rPr lang="en-US" dirty="0"/>
              <a:t>/ </a:t>
            </a:r>
            <a:r>
              <a:rPr lang="en-US" dirty="0" smtClean="0"/>
              <a:t>Quizzes/Essays</a:t>
            </a:r>
            <a:r>
              <a:rPr lang="en-US" dirty="0"/>
              <a:t>/ Projects=60%</a:t>
            </a:r>
          </a:p>
          <a:p>
            <a:r>
              <a:rPr lang="en-US" dirty="0" smtClean="0"/>
              <a:t>Classwork=35%</a:t>
            </a:r>
            <a:endParaRPr lang="en-US" dirty="0"/>
          </a:p>
          <a:p>
            <a:r>
              <a:rPr lang="en-US" dirty="0"/>
              <a:t>Practice </a:t>
            </a:r>
            <a:r>
              <a:rPr lang="en-US" dirty="0" smtClean="0"/>
              <a:t>(Homework</a:t>
            </a:r>
            <a:r>
              <a:rPr lang="en-US" dirty="0"/>
              <a:t>)</a:t>
            </a:r>
            <a:r>
              <a:rPr lang="en-US" dirty="0" smtClean="0"/>
              <a:t>=</a:t>
            </a:r>
            <a:r>
              <a:rPr lang="en-US" dirty="0"/>
              <a:t>5</a:t>
            </a:r>
            <a:r>
              <a:rPr lang="en-US" dirty="0" smtClean="0"/>
              <a:t>% </a:t>
            </a:r>
            <a:endParaRPr lang="en-US" dirty="0"/>
          </a:p>
          <a:p>
            <a:r>
              <a:rPr lang="en-US" dirty="0"/>
              <a:t>Class Motivation/Participation = will add to your final grade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welcomed to ask any questions. </a:t>
            </a:r>
          </a:p>
          <a:p>
            <a:pPr marL="0" indent="0">
              <a:buNone/>
            </a:pPr>
            <a:r>
              <a:rPr lang="en-US" dirty="0" smtClean="0"/>
              <a:t>If you want additional information after today, you may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ontact me via email or phone already provided on the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ourse syllabus sent home with your child and at the end</a:t>
            </a:r>
          </a:p>
          <a:p>
            <a:pPr marL="0" indent="0">
              <a:buNone/>
            </a:pPr>
            <a:r>
              <a:rPr lang="en-US" dirty="0" smtClean="0"/>
              <a:t>of this presentation.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493</Words>
  <Application>Microsoft Office PowerPoint</Application>
  <PresentationFormat>Custom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Welcome back to school presentation</vt:lpstr>
      <vt:lpstr>Welcome to  Back-to-School Night!</vt:lpstr>
      <vt:lpstr>About Me</vt:lpstr>
      <vt:lpstr>Classroom Expectations</vt:lpstr>
      <vt:lpstr>Academic Expectations</vt:lpstr>
      <vt:lpstr>English I Curriculum</vt:lpstr>
      <vt:lpstr>Classroom Policies</vt:lpstr>
      <vt:lpstr>Special Projects</vt:lpstr>
      <vt:lpstr>Grading</vt:lpstr>
      <vt:lpstr>Q&amp;A</vt:lpstr>
      <vt:lpstr>The Learning Center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2016-09-04T13:43:23Z</dcterms:created>
  <dcterms:modified xsi:type="dcterms:W3CDTF">2019-09-24T11:49:29Z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